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41"/>
  </p:normalViewPr>
  <p:slideViewPr>
    <p:cSldViewPr snapToGrid="0" snapToObjects="1">
      <p:cViewPr varScale="1">
        <p:scale>
          <a:sx n="132" d="100"/>
          <a:sy n="132" d="100"/>
        </p:scale>
        <p:origin x="19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E8F4-D892-3E4D-8BF2-C4635B43A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815E7-8C2B-A440-AF6E-AB7E82873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1BDD2-AC75-1949-A66E-7789E85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3EA86-7419-304F-A8A7-F9D40CD4B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CC1D2-53A2-DA49-929E-74D5615B0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08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32E99-F967-9948-9D48-5AEB42A09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35ACF-B707-264F-BB6E-B2151ADD4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BDC1E-7DBE-254C-84A7-D86163BBB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33B84-6C17-C04A-9FC4-0709E72E0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BF746-9147-C542-B110-89E351A96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6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271C8-436E-2541-87BE-8A8226C24A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96738-CCC8-2B40-A320-647F7724E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2A522-906B-5D4B-82FD-92F313A5D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A9761-FB13-5B44-A7DA-818F54B09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216CA-75C3-1049-ADFD-5B3DD904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93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696BC-EA73-0541-936D-03415FBAD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D2A00-61C8-7B43-A306-44F74F98D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3EDFB-1B15-A442-80BE-918125DF7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D9672-EA95-8C46-A45C-666BF2F72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A5DFB-3AE2-5040-91FA-8C3BF2E1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92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0C99B-2CBF-404F-A0E3-4219C692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8C74F-DBD2-6543-A6AA-3890F3999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46489-9243-B847-B5BC-F1693E8C6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465EA-CABA-5648-8903-89575A5B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77484-1072-6344-B6F1-E1F011F1E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05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7FAD6-FA26-AA43-9368-9414E7F70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46F58-D0D5-6643-882A-7A2FD0555F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8B67D-AF72-9847-89AF-D54A58FA8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A079E-F460-774E-BA34-F7F6398B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4F92F-47C7-F54F-A42B-078DD49F0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92B68-D41C-E64B-8E79-0CBA1816F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4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6C80-2846-874C-A770-C20BEFA0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C8FA3-EAD8-E24C-A227-8DBD5A988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BABE4-2C45-324C-8736-8BCE50024A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74576-D496-2140-9271-8AE9215E0E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842804-1F11-2C4C-B3AD-111E36AA3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75959-8C4A-C04E-9E11-0BE4FD0D4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26BD6C-19E5-0C4B-957E-92EFA0AB2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6FA7B-3DF5-7043-A624-DCBCB3E10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0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548D8-52BF-2244-B61A-FB65E4D1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4A37E-F94A-A243-A2EA-F3F80110C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F70CFC-787D-394C-81BE-A365330E2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F4C610-2175-BB44-B3A7-A06A553CE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4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1B415-EAFE-294D-AAFB-A43FAF5FC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9B59E1-2B0D-BE47-8082-E35DC5CC1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BEA01-3675-BC49-8820-707B50F49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648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FDF40-FE7B-AF4C-8884-711D898B1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AA42-5351-9349-8B65-C05E1ED47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0D43EE-2CFB-7C40-A0BE-C119C28C9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B30C7-C861-DB4B-B56F-A5A17E61B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AC857-9237-9E41-8BF0-8714121A6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4BF15-F74D-D144-94C1-D7380912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5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82B1-177F-B44D-A6D7-A41F6E5A7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CAD5CA-1F5D-8549-9DD0-6AED7531B5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B5321-71FD-0E41-B946-AD89D556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9F10A-E296-B441-8479-242AF0339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1AB10-B5A0-974D-83A6-4CDAB88FB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A9B84-D0AC-454A-8369-3E07C9DFF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54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0D009F-0A61-2B46-BFE7-C9DEB4E79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E3E4B-13C7-E14B-A3E0-6AF2447BA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2FD73-4BB3-0E49-BBE2-72C93A71A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4E240-5CC0-A146-ADBE-D67CFCC193B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AEF5F-9D10-9C47-8297-CF6949337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9D128-1C40-9347-9257-0C02EC509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BDED3-C019-4948-8FA1-C7D9BE4B8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C2512-F019-AC46-AF1D-BDB64E5F5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72" y="147932"/>
            <a:ext cx="10578164" cy="671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57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F66816-2D40-5142-AB03-0B1EB7241306}"/>
              </a:ext>
            </a:extLst>
          </p:cNvPr>
          <p:cNvSpPr/>
          <p:nvPr/>
        </p:nvSpPr>
        <p:spPr>
          <a:xfrm>
            <a:off x="113211" y="1349829"/>
            <a:ext cx="7794171" cy="451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Honey: ['fruit', 'yogurt', 'cream', 'flavor', 'texture', 'plain', 'Greek', 'taste’] </a:t>
            </a:r>
          </a:p>
          <a:p>
            <a:r>
              <a:rPr lang="en-US" dirty="0"/>
              <a:t>Texture: ['fruit', 'flavor', 'yogurt', 'Greek', 'thick', 'cream', 'This', 'taste’] </a:t>
            </a:r>
          </a:p>
          <a:p>
            <a:r>
              <a:rPr lang="en-US" dirty="0"/>
              <a:t>Protein: ['fruit', 'Greek', 'This', 'taste', 'yogurt', 'good', 'flavor', 'cream’] </a:t>
            </a:r>
          </a:p>
          <a:p>
            <a:r>
              <a:rPr lang="en-US" dirty="0"/>
              <a:t>Creamy: ['fruit', 'love', 'add', 'cream', 'Greek', 'plain', 'yogurt', 'best’] </a:t>
            </a:r>
          </a:p>
          <a:p>
            <a:r>
              <a:rPr lang="en-US" dirty="0"/>
              <a:t>Sugar: ['good', 'fruit', 'cream', 'yogurt', 'thick', 'Greek', 'plain', 'flavor’] </a:t>
            </a:r>
          </a:p>
          <a:p>
            <a:r>
              <a:rPr lang="en-US" dirty="0"/>
              <a:t>Organic: ['fruit', 'flavor', 'add', 'taste', 'This', 'yogurt', 'cream', 'thick’] </a:t>
            </a:r>
          </a:p>
          <a:p>
            <a:r>
              <a:rPr lang="en-US" dirty="0"/>
              <a:t>Greek: ['plain', 'flavor', 'great', 'fruit', 'best', 'protein', 'good', 'yogurt’]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Honey: ['</a:t>
            </a:r>
            <a:r>
              <a:rPr lang="en-US" dirty="0" err="1"/>
              <a:t>greek</a:t>
            </a:r>
            <a:r>
              <a:rPr lang="en-US" dirty="0"/>
              <a:t>', 'price', 'fat', 'creamy', 'yogurts', 'Love', 'great', 'milk’]</a:t>
            </a:r>
          </a:p>
          <a:p>
            <a:r>
              <a:rPr lang="en-US" dirty="0"/>
              <a:t>Texture: ['</a:t>
            </a:r>
            <a:r>
              <a:rPr lang="en-US" dirty="0" err="1"/>
              <a:t>greek</a:t>
            </a:r>
            <a:r>
              <a:rPr lang="en-US" dirty="0"/>
              <a:t>', 'price', 'fat', 'creamy', 'love', 'milk', 'organic', 'make’] </a:t>
            </a:r>
          </a:p>
          <a:p>
            <a:r>
              <a:rPr lang="en-US" dirty="0"/>
              <a:t>Protein: ['milk', '</a:t>
            </a:r>
            <a:r>
              <a:rPr lang="en-US" dirty="0" err="1"/>
              <a:t>greek</a:t>
            </a:r>
            <a:r>
              <a:rPr lang="en-US" dirty="0"/>
              <a:t>', 'great', 'Love', 'fat', 'price', 'creamy', 'organic’] </a:t>
            </a:r>
          </a:p>
          <a:p>
            <a:r>
              <a:rPr lang="en-US" dirty="0"/>
              <a:t>Creamy: ['</a:t>
            </a:r>
            <a:r>
              <a:rPr lang="en-US" dirty="0" err="1"/>
              <a:t>greek</a:t>
            </a:r>
            <a:r>
              <a:rPr lang="en-US" dirty="0"/>
              <a:t>', 'price', 'fat', 'milk', 'great', 'sour', 'honey', 'make’] </a:t>
            </a:r>
          </a:p>
          <a:p>
            <a:r>
              <a:rPr lang="en-US" dirty="0"/>
              <a:t>Sugar: ['</a:t>
            </a:r>
            <a:r>
              <a:rPr lang="en-US" dirty="0" err="1"/>
              <a:t>greek</a:t>
            </a:r>
            <a:r>
              <a:rPr lang="en-US" dirty="0"/>
              <a:t>', 'fat', 'Love', 'sour', 'great', 'price', 'love', 'organic’] </a:t>
            </a:r>
          </a:p>
          <a:p>
            <a:r>
              <a:rPr lang="en-US" dirty="0"/>
              <a:t>Organic: ['</a:t>
            </a:r>
            <a:r>
              <a:rPr lang="en-US" dirty="0" err="1"/>
              <a:t>greek</a:t>
            </a:r>
            <a:r>
              <a:rPr lang="en-US" dirty="0"/>
              <a:t>', 'milk', 'great', 'price', 'fat', 'Love', 'creamy', 'honey’] </a:t>
            </a:r>
          </a:p>
          <a:p>
            <a:r>
              <a:rPr lang="en-US" dirty="0"/>
              <a:t>Greek: ['organic', 'Love', 'yogurts', 'creamy', 'milk', 'thick', 'sugar', 'honey']</a:t>
            </a:r>
          </a:p>
        </p:txBody>
      </p:sp>
    </p:spTree>
    <p:extLst>
      <p:ext uri="{BB962C8B-B14F-4D97-AF65-F5344CB8AC3E}">
        <p14:creationId xmlns:p14="http://schemas.microsoft.com/office/powerpoint/2010/main" val="103228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F08F68-46C3-7F40-AD60-EC587301A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13" y="0"/>
            <a:ext cx="10982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29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2952B8-1B0F-1B4D-BFFE-69C301E76725}"/>
              </a:ext>
            </a:extLst>
          </p:cNvPr>
          <p:cNvSpPr/>
          <p:nvPr/>
        </p:nvSpPr>
        <p:spPr>
          <a:xfrm>
            <a:off x="252549" y="1443839"/>
            <a:ext cx="118784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Consistency: ['yogurt', 'one', 'vanilla', 'flavor', 'This', 'sugar', 'coconut', 'best’]</a:t>
            </a:r>
          </a:p>
          <a:p>
            <a:r>
              <a:rPr lang="en-US" dirty="0"/>
              <a:t>Flavor: ['one', 'yogurt', 'flavor', 'This', 'sugar', 'coconut’] </a:t>
            </a:r>
          </a:p>
          <a:p>
            <a:r>
              <a:rPr lang="en-US" dirty="0"/>
              <a:t>Creamy: ['one', 'yogurt', 'sugar', 'coconut', 'taste', 'best’] </a:t>
            </a:r>
          </a:p>
          <a:p>
            <a:r>
              <a:rPr lang="en-US" dirty="0"/>
              <a:t>Protein: ['yogurt', 'one', 'sugar', 'vanilla', 'taste', 'coconut', 'This', 'flavor’] </a:t>
            </a:r>
          </a:p>
          <a:p>
            <a:r>
              <a:rPr lang="en-US" dirty="0"/>
              <a:t>Sweet: ['yogurt', 'one', 'This', 'flavor', 'vanilla', 'coconut', 'taste’] </a:t>
            </a:r>
          </a:p>
          <a:p>
            <a:r>
              <a:rPr lang="en-US" dirty="0"/>
              <a:t>Fruit: ['flavor', 'yogurt', 'taste', 'vanilla', 'favorite', 'sugar', 'This', 'one’] </a:t>
            </a:r>
          </a:p>
          <a:p>
            <a:r>
              <a:rPr lang="en-US" dirty="0"/>
              <a:t>Tasty: ['sugar', 'one', 'This', 'yogurt', 'make', 'taste', 'little', 'tried’]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Consistency: ['fruit', 'yogurt', 'cream', 'flavor', 'texture', 'plain', 'Greek', 'taste’] </a:t>
            </a:r>
          </a:p>
          <a:p>
            <a:r>
              <a:rPr lang="en-US" dirty="0"/>
              <a:t>Flavor: ['fruit', 'flavor', 'yogurt', 'Greek', 'thick', 'cream', 'This', 'taste’] </a:t>
            </a:r>
          </a:p>
          <a:p>
            <a:r>
              <a:rPr lang="en-US" dirty="0"/>
              <a:t>Creamy: ['fruit', 'Greek', 'This', 'taste', 'yogurt', 'good', 'flavor', 'cream’] </a:t>
            </a:r>
          </a:p>
          <a:p>
            <a:r>
              <a:rPr lang="en-US" dirty="0"/>
              <a:t>Protein: ['fruit', 'love', 'add', 'cream', 'Greek', 'plain', 'yogurt', 'best’] </a:t>
            </a:r>
          </a:p>
          <a:p>
            <a:r>
              <a:rPr lang="en-US" dirty="0"/>
              <a:t>Sweet: ['good', 'fruit', 'cream', 'yogurt', 'thick', 'Greek', 'plain', 'flavor’] </a:t>
            </a:r>
          </a:p>
          <a:p>
            <a:r>
              <a:rPr lang="en-US" dirty="0"/>
              <a:t>Fruit: ['fruit', 'flavor', 'add', 'taste', 'This', 'yogurt', 'cream', 'thick’] </a:t>
            </a:r>
          </a:p>
          <a:p>
            <a:r>
              <a:rPr lang="en-US" dirty="0"/>
              <a:t>Tasty: ['plain', 'flavor', 'great', 'fruit', 'best', 'protein', 'good', 'yogurt']</a:t>
            </a:r>
          </a:p>
        </p:txBody>
      </p:sp>
    </p:spTree>
    <p:extLst>
      <p:ext uri="{BB962C8B-B14F-4D97-AF65-F5344CB8AC3E}">
        <p14:creationId xmlns:p14="http://schemas.microsoft.com/office/powerpoint/2010/main" val="1457596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39237E-DEF7-2648-AA4A-CCE973AA5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21" y="0"/>
            <a:ext cx="10260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8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C32D2F-BD42-6648-99D5-F8D9014C761F}"/>
              </a:ext>
            </a:extLst>
          </p:cNvPr>
          <p:cNvSpPr/>
          <p:nvPr/>
        </p:nvSpPr>
        <p:spPr>
          <a:xfrm>
            <a:off x="2403106" y="1064711"/>
            <a:ext cx="806917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Consistency: ['yogurt', 'love', 'Greek', 'best', 'texture', 'thick', 'My', 'taste’] </a:t>
            </a:r>
          </a:p>
          <a:p>
            <a:r>
              <a:rPr lang="en-US" dirty="0"/>
              <a:t>Flavor: ['texture', 'yogurt', 'get', 'My', 'make', 'Greek’] </a:t>
            </a:r>
          </a:p>
          <a:p>
            <a:r>
              <a:rPr lang="en-US" dirty="0"/>
              <a:t>Creamy: ['yogurt', 'love', 'My', 'Greek', 'taste', 'eat', 'texture’] </a:t>
            </a:r>
          </a:p>
          <a:p>
            <a:r>
              <a:rPr lang="en-US" dirty="0"/>
              <a:t>Protein: ['yogurt', 'taste', 'Greek', 'My', 'eat', '</a:t>
            </a:r>
            <a:r>
              <a:rPr lang="en-US" dirty="0" err="1"/>
              <a:t>Siggi</a:t>
            </a:r>
            <a:r>
              <a:rPr lang="en-US" dirty="0"/>
              <a:t>', 'love’] </a:t>
            </a:r>
          </a:p>
          <a:p>
            <a:r>
              <a:rPr lang="en-US" dirty="0"/>
              <a:t>Sweet: ['yogurt', 'texture', 'creamy', 'taste', 'Greek', 'eat', 'sour', 'My’] </a:t>
            </a:r>
          </a:p>
          <a:p>
            <a:r>
              <a:rPr lang="en-US" dirty="0"/>
              <a:t>Fruit: ['yogurt', 'thick', 'make', 'texture', 'taste', 'Greek', 'creamy', 'eat’] </a:t>
            </a:r>
          </a:p>
          <a:p>
            <a:r>
              <a:rPr lang="en-US" dirty="0"/>
              <a:t>Tasty: ['creamy', 'make', 'sugar', 'eat', 'Greek', 'taste', 'yogurt', 'My’]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Consistency: ['Love', 'loves', 'Great', 'tasty', 'well', 'fresh', 'strawberry', 'buy’] </a:t>
            </a:r>
          </a:p>
          <a:p>
            <a:r>
              <a:rPr lang="en-US" dirty="0"/>
              <a:t>Flavor: ['Love', 'tasty', 'loves', 'Great', 'consistency', 'well', 'fresh', 'strawberry’] </a:t>
            </a:r>
          </a:p>
          <a:p>
            <a:r>
              <a:rPr lang="en-US" dirty="0"/>
              <a:t>Creamy: ['Love', 'tasty', 'Great', 'loves', 'consistency', 'well', 'tastes', 'good’] </a:t>
            </a:r>
          </a:p>
          <a:p>
            <a:r>
              <a:rPr lang="en-US" dirty="0"/>
              <a:t>Protein: ['Love', 'tasty', 'consistency', 'Great', 'loves', 'well', 'good', 'fresh’] </a:t>
            </a:r>
          </a:p>
          <a:p>
            <a:r>
              <a:rPr lang="en-US" dirty="0"/>
              <a:t>Sweet: ['Love', 'tasty', 'loves', 'Great', 'consistency', 'well', 'fresh', 'good’] </a:t>
            </a:r>
          </a:p>
          <a:p>
            <a:r>
              <a:rPr lang="en-US" dirty="0"/>
              <a:t>Fruit: ['Love', 'tasty', 'loves', 'Great', 'consistency', 'good', 'well', 'fresh’] </a:t>
            </a:r>
          </a:p>
          <a:p>
            <a:r>
              <a:rPr lang="en-US" dirty="0"/>
              <a:t>Tasty: ['Love', 'Great', 'loves', 'well', 'consistency', 'fresh', 'good', 'flavor']</a:t>
            </a:r>
          </a:p>
        </p:txBody>
      </p:sp>
    </p:spTree>
    <p:extLst>
      <p:ext uri="{BB962C8B-B14F-4D97-AF65-F5344CB8AC3E}">
        <p14:creationId xmlns:p14="http://schemas.microsoft.com/office/powerpoint/2010/main" val="3485706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780</Words>
  <Application>Microsoft Macintosh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sushanth kodali</dc:creator>
  <cp:lastModifiedBy>sushanth kodali</cp:lastModifiedBy>
  <cp:revision>3</cp:revision>
  <dcterms:created xsi:type="dcterms:W3CDTF">2018-08-28T20:43:22Z</dcterms:created>
  <dcterms:modified xsi:type="dcterms:W3CDTF">2018-08-28T21:09:58Z</dcterms:modified>
</cp:coreProperties>
</file>

<file path=docProps/thumbnail.jpeg>
</file>